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78" r:id="rId3"/>
    <p:sldId id="280" r:id="rId4"/>
    <p:sldId id="282" r:id="rId5"/>
    <p:sldId id="283" r:id="rId6"/>
    <p:sldId id="284" r:id="rId7"/>
    <p:sldId id="288" r:id="rId8"/>
    <p:sldId id="289" r:id="rId9"/>
    <p:sldId id="29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95E"/>
    <a:srgbClr val="41A7BF"/>
    <a:srgbClr val="0E6794"/>
    <a:srgbClr val="333333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168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2895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167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833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1995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3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1272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2204864"/>
            <a:ext cx="2808312" cy="432048"/>
          </a:xfrm>
        </p:spPr>
        <p:txBody>
          <a:bodyPr>
            <a:noAutofit/>
          </a:bodyPr>
          <a:lstStyle/>
          <a:p>
            <a:pPr algn="ctr"/>
            <a:r>
              <a:rPr lang="ru-RU" sz="24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4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400" b="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627784" y="2636912"/>
            <a:ext cx="3924436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ЗАКЛИК</a:t>
            </a:r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АНАЛІЗУ І ЗБЕРЕЖЕННЯ</a:t>
            </a:r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ЧАСУ</a:t>
            </a:r>
            <a:endParaRPr lang="ru-RU" sz="24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80831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776239"/>
            <a:ext cx="914400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Я,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баптистської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церкви, сказав: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Пильнувати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я, ______, буду дороги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служіння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нової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церкви,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своїм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язиком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грішити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накладу я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вуздечку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уста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поки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передо мною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безбожний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та </a:t>
            </a:r>
            <a:r>
              <a:rPr lang="ru-RU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підступний</a:t>
            </a:r>
            <a:r>
              <a:rPr lang="ru-RU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ЧОЛОВІК.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95232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276872"/>
            <a:ext cx="8820472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Розпалилося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серце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моєму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нутрі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через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їхні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душі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палає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огонь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роздумування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про те,</a:t>
            </a:r>
            <a:br>
              <a:rPr lang="en-US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ЧОЛОВІКИ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будуть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пеклі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… </a:t>
            </a:r>
            <a:br>
              <a:rPr lang="en-US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 став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говорити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своїм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язиком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40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95232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276872"/>
            <a:ext cx="8820472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Ось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відміряв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долонею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br>
              <a:rPr lang="en-US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дні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для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принесення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плоду, 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вік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відміряний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для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спасіння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душ, як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ніщо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проти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Тебе, і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тільки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марнота</a:t>
            </a:r>
            <a:r>
              <a:rPr lang="en-US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сама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кожна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людина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жива!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87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95232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5496" y="2276872"/>
            <a:ext cx="8784976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темноті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лиш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ходить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людина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клопочеться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тільки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про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марне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громадить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вона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хати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машини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електроніку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та не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знає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звозити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буде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оте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0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2952328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276872"/>
            <a:ext cx="914400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тепер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маю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надіятись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я, ______, Господи,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окрім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як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прославляти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осяйного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Бога?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Надія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моя на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спасіння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вічне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життя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— на Тебе вона,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могутнього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переможного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Ісуса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48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16835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2276872"/>
            <a:ext cx="8820472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караєш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людину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докорами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її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бунтівний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дух,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знищив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міль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привабність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її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кожна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людина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направду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марнота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04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16835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-22689" y="2996952"/>
            <a:ext cx="914400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Вислухай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милостивий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Господи, молитву мою, і почуй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благання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визволь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не будь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мовчазний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моєї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сльози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приходько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я, ______ в Тебе,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мандрівник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як батьки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але хочу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величати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 та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приносити</a:t>
            </a:r>
            <a:br>
              <a:rPr lang="en-US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Тобі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духовні</a:t>
            </a:r>
            <a:r>
              <a:rPr lang="ru-RU" sz="4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плоди!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02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580112" y="620688"/>
            <a:ext cx="316835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1564" y="2420888"/>
            <a:ext cx="8820472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Відверни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гнів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і я, ________,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підкріплюся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зрадію</a:t>
            </a:r>
            <a:br>
              <a:rPr lang="en-US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Тобі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перше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ніж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відійду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r>
              <a:rPr lang="en-US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не буде мене, 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віддзеркалювати</a:t>
            </a:r>
            <a:br>
              <a:rPr lang="en-US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Твоє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світло</a:t>
            </a:r>
            <a:r>
              <a:rPr lang="ru-RU" sz="4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24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</TotalTime>
  <Words>342</Words>
  <Application>Microsoft Office PowerPoint</Application>
  <PresentationFormat>Екран (4:3)</PresentationFormat>
  <Paragraphs>47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Тема Office</vt:lpstr>
      <vt:lpstr>ПСАЛОМ 39 </vt:lpstr>
      <vt:lpstr>ПСАЛОМ 39:2 </vt:lpstr>
      <vt:lpstr>ПСАЛОМ 39:4 </vt:lpstr>
      <vt:lpstr>ПСАЛОМ 39:6 </vt:lpstr>
      <vt:lpstr>ПСАЛОМ 39:7 </vt:lpstr>
      <vt:lpstr>ПСАЛОМ 39:8 </vt:lpstr>
      <vt:lpstr>ПСАЛОМ 39:12 </vt:lpstr>
      <vt:lpstr>ПСАЛОМ 39:13 </vt:lpstr>
      <vt:lpstr>ПСАЛОМ 39:14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200</cp:revision>
  <dcterms:created xsi:type="dcterms:W3CDTF">2011-03-25T18:27:23Z</dcterms:created>
  <dcterms:modified xsi:type="dcterms:W3CDTF">2024-05-22T12:58:22Z</dcterms:modified>
</cp:coreProperties>
</file>